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4"/>
  </p:sldMasterIdLst>
  <p:notesMasterIdLst>
    <p:notesMasterId r:id="rId28"/>
  </p:notesMasterIdLst>
  <p:handoutMasterIdLst>
    <p:handoutMasterId r:id="rId29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88" r:id="rId11"/>
    <p:sldId id="289" r:id="rId12"/>
    <p:sldId id="290" r:id="rId13"/>
    <p:sldId id="292" r:id="rId14"/>
    <p:sldId id="291" r:id="rId15"/>
    <p:sldId id="271" r:id="rId16"/>
    <p:sldId id="274" r:id="rId17"/>
    <p:sldId id="272" r:id="rId18"/>
    <p:sldId id="293" r:id="rId19"/>
    <p:sldId id="286" r:id="rId20"/>
    <p:sldId id="285" r:id="rId21"/>
    <p:sldId id="282" r:id="rId22"/>
    <p:sldId id="284" r:id="rId23"/>
    <p:sldId id="278" r:id="rId24"/>
    <p:sldId id="279" r:id="rId25"/>
    <p:sldId id="280" r:id="rId26"/>
    <p:sldId id="275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73" d="100"/>
          <a:sy n="73" d="100"/>
        </p:scale>
        <p:origin x="432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04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1868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5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4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0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9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6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2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05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18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Information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4274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323012" y="3048000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2186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Probabilities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2" y="403710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78 nodes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6012" y="403710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1612" y="4038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7212" y="404308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40 nodes</a:t>
            </a:r>
          </a:p>
        </p:txBody>
      </p:sp>
      <p:cxnSp>
        <p:nvCxnSpPr>
          <p:cNvPr id="15" name="Straight Arrow Connector 14"/>
          <p:cNvCxnSpPr>
            <a:stCxn id="4" idx="3"/>
            <a:endCxn id="6" idx="1"/>
          </p:cNvCxnSpPr>
          <p:nvPr/>
        </p:nvCxnSpPr>
        <p:spPr>
          <a:xfrm>
            <a:off x="2970212" y="3500718"/>
            <a:ext cx="457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8" idx="1"/>
          </p:cNvCxnSpPr>
          <p:nvPr/>
        </p:nvCxnSpPr>
        <p:spPr>
          <a:xfrm>
            <a:off x="5865812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8" idx="3"/>
            <a:endCxn id="9" idx="1"/>
          </p:cNvCxnSpPr>
          <p:nvPr/>
        </p:nvCxnSpPr>
        <p:spPr>
          <a:xfrm flipV="1">
            <a:off x="8761412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state changes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179044"/>
            <a:ext cx="2635402" cy="1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2" y="4179045"/>
            <a:ext cx="1709873" cy="1669162"/>
          </a:xfrm>
          <a:prstGeom prst="rect">
            <a:avLst/>
          </a:prstGeom>
        </p:spPr>
      </p:pic>
      <p:cxnSp>
        <p:nvCxnSpPr>
          <p:cNvPr id="6" name="Connector: Curved 5"/>
          <p:cNvCxnSpPr>
            <a:cxnSpLocks/>
          </p:cNvCxnSpPr>
          <p:nvPr/>
        </p:nvCxnSpPr>
        <p:spPr>
          <a:xfrm rot="10800000" flipV="1">
            <a:off x="3364833" y="5562600"/>
            <a:ext cx="3850557" cy="3175"/>
          </a:xfrm>
          <a:prstGeom prst="curvedConnector3">
            <a:avLst>
              <a:gd name="adj1" fmla="val 50000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28059" y="5614595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Game State Changes</a:t>
            </a:r>
          </a:p>
        </p:txBody>
      </p:sp>
      <p:cxnSp>
        <p:nvCxnSpPr>
          <p:cNvPr id="8" name="Connector: Curved 7"/>
          <p:cNvCxnSpPr>
            <a:cxnSpLocks/>
          </p:cNvCxnSpPr>
          <p:nvPr/>
        </p:nvCxnSpPr>
        <p:spPr>
          <a:xfrm flipV="1">
            <a:off x="3530478" y="4427920"/>
            <a:ext cx="3850557" cy="3175"/>
          </a:xfrm>
          <a:prstGeom prst="curvedConnector3">
            <a:avLst>
              <a:gd name="adj1" fmla="val 50000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4627" y="394263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1650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where we encountered the most problems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Have to reset training for every change in architecture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the bot play against itself</a:t>
            </a:r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509849"/>
            <a:ext cx="76581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143000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7097" cy="686038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0758"/>
            <a:ext cx="12188824" cy="6868758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905625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4" y="1407459"/>
            <a:ext cx="8944211" cy="4195481"/>
          </a:xfrm>
        </p:spPr>
        <p:txBody>
          <a:bodyPr>
            <a:normAutofit/>
          </a:bodyPr>
          <a:lstStyle/>
          <a:p>
            <a:r>
              <a:rPr lang="en-US" dirty="0"/>
              <a:t>A3C is a reinforcement learning algorithm that uses experiences from multiple agents to create a model</a:t>
            </a:r>
          </a:p>
          <a:p>
            <a:r>
              <a:rPr lang="en-US" dirty="0"/>
              <a:t>In A3C there is one global neural network and a local neural network for each player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2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2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3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3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4" y="1407459"/>
            <a:ext cx="8944211" cy="4195481"/>
          </a:xfrm>
        </p:spPr>
        <p:txBody>
          <a:bodyPr>
            <a:normAutofit/>
          </a:bodyPr>
          <a:lstStyle/>
          <a:p>
            <a:r>
              <a:rPr lang="en-US" dirty="0"/>
              <a:t>Before training, the global network is copied to all local networks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2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2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3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3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11" name="Connector: Curved 10"/>
          <p:cNvCxnSpPr>
            <a:cxnSpLocks/>
            <a:endCxn id="7" idx="0"/>
          </p:cNvCxnSpPr>
          <p:nvPr/>
        </p:nvCxnSpPr>
        <p:spPr>
          <a:xfrm rot="10800000" flipV="1">
            <a:off x="2057288" y="3505199"/>
            <a:ext cx="2436925" cy="1404305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0"/>
          <p:cNvCxnSpPr>
            <a:cxnSpLocks/>
            <a:endCxn id="10" idx="1"/>
          </p:cNvCxnSpPr>
          <p:nvPr/>
        </p:nvCxnSpPr>
        <p:spPr>
          <a:xfrm rot="10800000" flipV="1">
            <a:off x="834354" y="3276600"/>
            <a:ext cx="3659859" cy="2964180"/>
          </a:xfrm>
          <a:prstGeom prst="bentConnector3">
            <a:avLst>
              <a:gd name="adj1" fmla="val 116534"/>
            </a:avLst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10"/>
          <p:cNvCxnSpPr>
            <a:cxnSpLocks/>
            <a:endCxn id="9" idx="3"/>
          </p:cNvCxnSpPr>
          <p:nvPr/>
        </p:nvCxnSpPr>
        <p:spPr>
          <a:xfrm>
            <a:off x="7694612" y="3276600"/>
            <a:ext cx="3671716" cy="2966869"/>
          </a:xfrm>
          <a:prstGeom prst="bentConnector3">
            <a:avLst>
              <a:gd name="adj1" fmla="val 115341"/>
            </a:avLst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2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1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4" y="1407459"/>
            <a:ext cx="8944211" cy="4195481"/>
          </a:xfrm>
        </p:spPr>
        <p:txBody>
          <a:bodyPr>
            <a:normAutofit/>
          </a:bodyPr>
          <a:lstStyle/>
          <a:p>
            <a:r>
              <a:rPr lang="en-US" dirty="0"/>
              <a:t>After gathering experiences a local network applies updates to the global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2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2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3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3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2" y="3505199"/>
            <a:ext cx="2436925" cy="1404306"/>
          </a:xfrm>
          <a:prstGeom prst="bentConnector2">
            <a:avLst/>
          </a:prstGeom>
          <a:ln w="1143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4" y="1407459"/>
            <a:ext cx="8944211" cy="4195481"/>
          </a:xfrm>
        </p:spPr>
        <p:txBody>
          <a:bodyPr>
            <a:normAutofit/>
          </a:bodyPr>
          <a:lstStyle/>
          <a:p>
            <a:r>
              <a:rPr lang="en-US" dirty="0"/>
              <a:t>The global network is then copied back to the local network</a:t>
            </a:r>
          </a:p>
          <a:p>
            <a:r>
              <a:rPr lang="en-US" dirty="0"/>
              <a:t>These steps are repeated asynchronously for each network to train the bot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2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2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3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3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2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1940</TotalTime>
  <Words>656</Words>
  <Application>Microsoft Office PowerPoint</Application>
  <PresentationFormat>Custom</PresentationFormat>
  <Paragraphs>94</Paragraphs>
  <Slides>23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A3C (Step 1)</vt:lpstr>
      <vt:lpstr>A3C (Step 2)</vt:lpstr>
      <vt:lpstr>A3C (Step 3)</vt:lpstr>
      <vt:lpstr>Network Architecture</vt:lpstr>
      <vt:lpstr>Interaction with the Game</vt:lpstr>
      <vt:lpstr>Reward System</vt:lpstr>
      <vt:lpstr>Training</vt:lpstr>
      <vt:lpstr>PyQT – GUI</vt:lpstr>
      <vt:lpstr>PowerPoint Presentation</vt:lpstr>
      <vt:lpstr>PowerPoint Presentation</vt:lpstr>
      <vt:lpstr>Problems and Solutions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Jordan</cp:lastModifiedBy>
  <cp:revision>97</cp:revision>
  <dcterms:created xsi:type="dcterms:W3CDTF">2017-03-10T06:56:23Z</dcterms:created>
  <dcterms:modified xsi:type="dcterms:W3CDTF">2017-04-29T12:04:36Z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